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14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637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07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9866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085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286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932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3245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7593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769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891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32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955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07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183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631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34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916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02318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09218"/>
            <a:ext cx="9144000" cy="5557358"/>
          </a:xfrm>
        </p:spPr>
        <p:txBody>
          <a:bodyPr>
            <a:noAutofit/>
          </a:bodyPr>
          <a:lstStyle/>
          <a:p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скажеш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дня того: Хвалю Тебе, Господи,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гнівавсь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на мене, та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гнів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Твій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вщухає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й мене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порадуєш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оце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Бог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спасіння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моє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Безпечний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я, і не боюсь,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Господь, Господь сила моя та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мій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спів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і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спасінням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для мене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став!</a:t>
            </a:r>
          </a:p>
          <a:p>
            <a:pPr marL="0" indent="0">
              <a:buNone/>
            </a:pPr>
            <a:endParaRPr lang="uk-UA" sz="44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151002" y="134034"/>
            <a:ext cx="459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Ісаї 12:1-6</a:t>
            </a:r>
          </a:p>
        </p:txBody>
      </p:sp>
    </p:spTree>
    <p:extLst>
      <p:ext uri="{BB962C8B-B14F-4D97-AF65-F5344CB8AC3E}">
        <p14:creationId xmlns:p14="http://schemas.microsoft.com/office/powerpoint/2010/main" val="52162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8723" y="826100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радості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будете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черпати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воду з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спасенних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джерел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І скажете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того дня: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Дякуйте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Господу,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кличте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Імення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сповістіть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між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народів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про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вчинки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пригадайте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Ймення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превеличне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90068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15068"/>
            <a:ext cx="8890233" cy="4456343"/>
          </a:xfrm>
        </p:spPr>
        <p:txBody>
          <a:bodyPr>
            <a:noAutofit/>
          </a:bodyPr>
          <a:lstStyle/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Співайте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для Господа,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величне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вчинив, і хай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буде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знане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по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цілій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землі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Радій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співай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мешканко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Сіону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серед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тебе Великий,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Святий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Ізраїлів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endParaRPr lang="ru-RU" sz="42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1319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</TotalTime>
  <Words>136</Words>
  <Application>Microsoft Office PowerPoint</Application>
  <PresentationFormat>Екран (4:3)</PresentationFormat>
  <Paragraphs>7</Paragraphs>
  <Slides>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Іон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Dubenchuk Ivanka</dc:creator>
  <cp:lastModifiedBy>Ivan On</cp:lastModifiedBy>
  <cp:revision>5</cp:revision>
  <dcterms:created xsi:type="dcterms:W3CDTF">2021-12-07T20:43:07Z</dcterms:created>
  <dcterms:modified xsi:type="dcterms:W3CDTF">2024-06-29T07:46:06Z</dcterms:modified>
</cp:coreProperties>
</file>